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7" r:id="rId2"/>
    <p:sldId id="267" r:id="rId3"/>
    <p:sldId id="292" r:id="rId4"/>
    <p:sldId id="27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12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263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8">
          <p15:clr>
            <a:srgbClr val="A4A3A4"/>
          </p15:clr>
        </p15:guide>
        <p15:guide id="3" orient="horz" pos="1214">
          <p15:clr>
            <a:srgbClr val="A4A3A4"/>
          </p15:clr>
        </p15:guide>
        <p15:guide id="4" pos="1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11"/>
    <p:restoredTop sz="94660"/>
  </p:normalViewPr>
  <p:slideViewPr>
    <p:cSldViewPr snapToGrid="0">
      <p:cViewPr varScale="1">
        <p:scale>
          <a:sx n="122" d="100"/>
          <a:sy n="122" d="100"/>
        </p:scale>
        <p:origin x="208" y="392"/>
      </p:cViewPr>
      <p:guideLst>
        <p:guide orient="horz" pos="2153"/>
        <p:guide pos="3838"/>
        <p:guide orient="horz" pos="1214"/>
        <p:guide pos="18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2C17-CA27-4B59-8AC3-99088E676B98}" type="datetimeFigureOut">
              <a:rPr lang="zh-CN" altLang="en-US" smtClean="0"/>
              <a:t>2020/7/9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582B4-71CF-479C-811E-4E7DD83A2C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C3829-85C2-4C78-A748-3A4999477BD2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699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8662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666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0188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264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7420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3702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980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92295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6284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3210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9273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5986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96972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3926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69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837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3082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553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352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7098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122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ctr" defTabSz="1087755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33498103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71177574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48064383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8563" y="1752716"/>
            <a:ext cx="10362481" cy="761947"/>
          </a:xfrm>
        </p:spPr>
        <p:txBody>
          <a:bodyPr/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2020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H1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工作述职</a:t>
            </a:r>
            <a:r>
              <a:rPr lang="en-US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报告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838564" y="3124220"/>
            <a:ext cx="1363862" cy="1664089"/>
          </a:xfrm>
        </p:spPr>
        <p:txBody>
          <a:bodyPr/>
          <a:lstStyle/>
          <a:p>
            <a:pPr algn="dist"/>
            <a:r>
              <a:rPr lang="zh-CN" altLang="en-US" sz="2115" b="1" dirty="0"/>
              <a:t>姓名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部门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岗位</a:t>
            </a:r>
            <a:endParaRPr lang="en-US" altLang="zh-CN" sz="2115" b="1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53310" y="3124200"/>
            <a:ext cx="8950325" cy="1664335"/>
          </a:xfrm>
        </p:spPr>
        <p:txBody>
          <a:bodyPr/>
          <a:lstStyle/>
          <a:p>
            <a:r>
              <a:rPr lang="zh-CN" altLang="en-US" sz="2115" b="1" dirty="0"/>
              <a:t>花啸</a:t>
            </a:r>
            <a:endParaRPr lang="en-US" altLang="zh-CN" sz="2115" b="1" dirty="0"/>
          </a:p>
          <a:p>
            <a:r>
              <a:rPr kumimoji="1" lang="en-US" altLang="zh-CN" sz="2115" b="1" dirty="0" err="1"/>
              <a:t>京东集团-京东零售-技术与数据中台-数据基础平台部-数据服务研发部</a:t>
            </a:r>
            <a:endParaRPr kumimoji="1" lang="en-US" altLang="zh-CN" sz="2115" b="1" dirty="0"/>
          </a:p>
          <a:p>
            <a:endParaRPr kumimoji="1" lang="en-US" altLang="zh-CN" sz="2115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集群节点操作流程图：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详细设计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 https://cf.jd.com/pages/viewpage.action?pageId=233498103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A26589-4D44-B647-ACE8-3646E5582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472" y="1262526"/>
            <a:ext cx="3240382" cy="526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2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自动部署功能上线。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部署，以往线上操作时，都是通过人工操作，费时费力。需要开发出自动化处理的功能，支持单节点换包和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节点换包，从而达到批量更新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服务的目的。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自动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部署功能的研发，依赖现有自动部署框架，使用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编写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脚本，需要把每一步都抽象出来并加以实现，</a:t>
            </a:r>
            <a:r>
              <a:rPr kumimoji="1" lang="en-US" altLang="zh-CN" b="1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换包重启成功后，需要通过</a:t>
            </a:r>
            <a:r>
              <a:rPr kumimoji="1"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客户端命令查看某个用户在某一个库下表的个数是否为</a:t>
            </a:r>
            <a:r>
              <a:rPr kumimoji="1"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，如果为</a:t>
            </a:r>
            <a:r>
              <a:rPr kumimoji="1"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则换包失败，不为</a:t>
            </a:r>
            <a:r>
              <a:rPr kumimoji="1"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则换包成功，通过这种机制来对整个部署动作进行最终验证。</a:t>
            </a:r>
            <a:endParaRPr kumimoji="1" lang="en-US" altLang="zh-CN" b="1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不管是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自动部署，还是其他服务或软件的自动部署，都需要梳理出部署流程，所以首先梳理出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的部署流程：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[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换包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stopMetastore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startMetastore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检查服务是否正常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]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；然后根据流程编写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脚本，针对有差异的换包逻辑，分离出两个方法即可；针对最后一步“检查服务是否正常”，本来想使用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pyhive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第三方包来实现，但是最终包安装失败。基于稳定性考虑，使用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java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中的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库来实现，最终打成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包，以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连接地址、集市用户名称、库名称作为入参；在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脚本中通过调用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命令来实现最终的校验：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8291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/software/servers/jdk1.8.0_121/bin/java -jar 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var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/cache/salt/minion/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extmods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/modules/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check_metastore.jar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"thrift://127.0.0.1:9001" "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dd_edw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" "app" 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自动部署功能的研发，并提测通过。通过页面的操作即可对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集群节点批量换包，节省了操作时间和人力成本。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179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2964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完成日常运维工作支持。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hbase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告警配置、阈值修改、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grafana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监控图标配置。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）小米监控某些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agent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节点异常问题排查。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3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）修改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Dragonfly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源码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，以支撑采集多网卡数据的需求，并被官方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git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项目合并。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4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）线上绿色通道问题解决（</a:t>
            </a:r>
            <a:r>
              <a:rPr lang="en-US" altLang="zh-CN" dirty="0" err="1"/>
              <a:t>hbase</a:t>
            </a:r>
            <a:r>
              <a:rPr lang="zh-CN" altLang="en-US" dirty="0"/>
              <a:t>集群，线上绿色通道功能，上线时覆盖旧数据问题）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31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对接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离职系统研发工作。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背景与目标：离职人员通过公司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权限系统进行交接，但是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下属所有产品线没有对接这个系统，往往造成人员已离职，但是很多产品线负责人未交接或漏交接的现象，在此背景下，急需一个中间系统汇总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下属所有产品线的交接项信息，并与上游权限系统对接，实现在权限系统中对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所属产品线的交接工作。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在设计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 的时候，不止要设计出这个中间层系统的软件架构和技术架构，还要使其顺利、快速对接上游的权限系统和下游的各个产品线；要制定出通用的规范来与下游产品线子系统进行交互，并且产品线的交接要保证数据的幂等性，因为可能存在多次交接的情况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首先，在充分了解需求的基础上，进行详细设计文档的编写，其中包含时序图的设计、技术架构设计以及实现方案的设计。其次，详细阅读上游权限系统的接口规范，在实现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各个接口的过程中，严格遵守对接规范是提高联调效率的基础。再次，制定出与下游各个产品线系统交互的协议和接口规范，为了方便快速的对接下游新增产品线，研发出一套“对接管理系统”，来管理各个子产品线的信息。最后就是与上下游的技术和产品人员进行合理且高效的沟通，来加快产品需求的迭代速度，提高沟通和研发的效率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858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3795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权限汇总系统”第一阶段的研发，并与上下游系统联调通过。加快了离职人员在各个产品线交接项的交接速度，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填补了</a:t>
            </a:r>
            <a:r>
              <a:rPr kumimoji="1"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各部门各产品线的交接项无法纳入公司统一管理的空缺。</a:t>
            </a:r>
            <a:endParaRPr kumimoji="1" lang="en-US" altLang="zh-CN" b="1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在最终联调时，由于上游权限系统不支持超时等待，需要修改为异步处理，因此等待改造，没有上线。但是这个问题我觉得是应该在一开始就应该考虑到的，当时由于想达到“一次操作全部成功或全部失败”的目的，所以采用同步方式进行处理。但是实际的场景却与预期不符，这也是我个人在产品设计层面欠缺和有待提高的地方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717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权限汇总系统”时序图：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系统设计及实现方案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 https://cf.jd.com/pages/viewpage.action?pageId=271177574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3B1690-E388-D841-ABCC-41E354DAD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1242" y="1262526"/>
            <a:ext cx="68707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720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13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权限汇总系统”架构图：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D1E1600-E72E-894C-B308-F10A371FF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98" y="1329694"/>
            <a:ext cx="7526528" cy="524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87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585216" y="847105"/>
            <a:ext cx="3884421" cy="13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权限对接管理系统效果图：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E3B0D4-788F-634F-8F0F-A7B4698AD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" y="1403810"/>
            <a:ext cx="10829832" cy="528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33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完成信息安全部资产数据抽取工作。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背景与目标：在与信息安全部构建“全链路安全追踪与审计” 的工作中，需要将表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生产数据库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应用系统、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与生产数据库等关系数据，通过接口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API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落地我们的数据库里，然后接入到仓库中。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在获取信息安全部的各种资产数据时，信息安全部只能提供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API ,  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需要经过咱们的研发转接后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, 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将数据落入数据仓库内进行加工。 应用资产查询、 设备资产查询、 数据库资产查询、 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资产查询、 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JMQ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资产查询、 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JSF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资产查询的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API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涉及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80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多个接口，上千万数据量。需要在短期内设计并研发出一套有效的调用及存储系统，并且在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T+1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的调度中保证其数据准确，能够稳定运行。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首先，技术及协议选择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：基于快速研发的考虑，使用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语言研发，基于通用性和可迁移性考虑，使用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http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协议调用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API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接口。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其次，框架设计：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针对每一类资产数据，对应的设计一个采集模块；根据每一类资产的接口，设计出数据模型，再根据数据模型设计出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DB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模块，采集模块负责调用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API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接口采集数据和数据总量，并通过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DB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模块将采集到的数据落库，落库后通过数据总量进行数据完整性验证。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再次，敏捷工具研发：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由于此功能编码量较大，而且涉及逻辑大同小异，因此设计出类似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mybatis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的生成工具，专门针对采集模块、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2300843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436131" y="2218783"/>
            <a:ext cx="582721" cy="456661"/>
          </a:xfrm>
        </p:spPr>
        <p:txBody>
          <a:bodyPr/>
          <a:lstStyle/>
          <a:p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19558" y="2219075"/>
            <a:ext cx="7309783" cy="456591"/>
          </a:xfrm>
        </p:spPr>
        <p:txBody>
          <a:bodyPr/>
          <a:lstStyle/>
          <a:p>
            <a:pPr defTabSz="1028065"/>
            <a:r>
              <a:rPr lang="zh-Hans" altLang="en-US" sz="2400" dirty="0">
                <a:solidFill>
                  <a:schemeClr val="tx1"/>
                </a:solidFill>
              </a:rPr>
              <a:t>个人</a:t>
            </a:r>
            <a:r>
              <a:rPr lang="en-US" altLang="en-US" sz="240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与</a:t>
            </a:r>
            <a:r>
              <a:rPr lang="zh-Hans" altLang="en-US" sz="2400" dirty="0">
                <a:solidFill>
                  <a:schemeClr val="tx1"/>
                </a:solidFill>
              </a:rPr>
              <a:t>工作职责</a:t>
            </a:r>
            <a:endParaRPr lang="zh-CN" altLang="en-US" sz="2400" dirty="0">
              <a:solidFill>
                <a:schemeClr val="tx1"/>
              </a:solidFill>
            </a:endParaRPr>
          </a:p>
          <a:p>
            <a:pPr algn="l" defTabSz="1028065">
              <a:buClrTx/>
              <a:buSzTx/>
            </a:pPr>
            <a:endParaRPr lang="en-US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占位符 3"/>
          <p:cNvSpPr txBox="1"/>
          <p:nvPr/>
        </p:nvSpPr>
        <p:spPr>
          <a:xfrm>
            <a:off x="3018850" y="2728804"/>
            <a:ext cx="8411150" cy="456591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ans" sz="2400" dirty="0">
                <a:solidFill>
                  <a:schemeClr val="tx1"/>
                </a:solidFill>
              </a:rPr>
              <a:t>2</a:t>
            </a:r>
            <a:r>
              <a:rPr lang="en-US" altLang="zh-CN" sz="2400" dirty="0">
                <a:solidFill>
                  <a:schemeClr val="tx1"/>
                </a:solidFill>
              </a:rPr>
              <a:t>020</a:t>
            </a:r>
            <a:r>
              <a:rPr lang="zh-CN" altLang="en-US" sz="2400" dirty="0">
                <a:solidFill>
                  <a:schemeClr val="tx1"/>
                </a:solidFill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</a:rPr>
              <a:t>H1</a:t>
            </a:r>
            <a:r>
              <a:rPr lang="zh-CN" altLang="en-US" sz="2400" dirty="0">
                <a:solidFill>
                  <a:schemeClr val="tx1"/>
                </a:solidFill>
              </a:rPr>
              <a:t>工作业绩</a:t>
            </a:r>
          </a:p>
        </p:txBody>
      </p:sp>
      <p:sp>
        <p:nvSpPr>
          <p:cNvPr id="17" name="文本占位符 4"/>
          <p:cNvSpPr txBox="1"/>
          <p:nvPr/>
        </p:nvSpPr>
        <p:spPr>
          <a:xfrm>
            <a:off x="2436128" y="2753625"/>
            <a:ext cx="582721" cy="423718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占位符 4"/>
          <p:cNvSpPr txBox="1"/>
          <p:nvPr/>
        </p:nvSpPr>
        <p:spPr>
          <a:xfrm>
            <a:off x="2428373" y="3261829"/>
            <a:ext cx="582721" cy="423718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占位符 3"/>
          <p:cNvSpPr txBox="1"/>
          <p:nvPr/>
        </p:nvSpPr>
        <p:spPr>
          <a:xfrm>
            <a:off x="3011094" y="3231519"/>
            <a:ext cx="8411150" cy="456591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tx1"/>
                </a:solidFill>
              </a:rPr>
              <a:t>2020</a:t>
            </a:r>
            <a:r>
              <a:rPr lang="zh-CN" altLang="en-US" sz="2400" dirty="0">
                <a:solidFill>
                  <a:schemeClr val="tx1"/>
                </a:solidFill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</a:rPr>
              <a:t>Q3</a:t>
            </a:r>
            <a:r>
              <a:rPr lang="zh-CN" altLang="en-US" sz="2400" dirty="0">
                <a:solidFill>
                  <a:schemeClr val="tx1"/>
                </a:solidFill>
              </a:rPr>
              <a:t>工作</a:t>
            </a:r>
            <a:r>
              <a:rPr lang="zh-Hans" altLang="en-US" sz="2400" dirty="0">
                <a:solidFill>
                  <a:schemeClr val="tx1"/>
                </a:solidFill>
              </a:rPr>
              <a:t>规划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2964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模块进行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文件的生成。</a:t>
            </a:r>
            <a:r>
              <a:rPr kumimoji="1"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最后，上线调试：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上线后，每隔一天获取一次数据。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通过以上准备和研发，在两周内完成数据安全相关资产数据涉及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80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多个接口的采集和存储工作，上线后，每隔一天获取一次数据。并与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同事联调，保证数据的正确性和完整性。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目前此系统运行在物理机上，为了保障其高可用性，后期考虑迁移到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或公司的自动调度平台上。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8534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完成集团统一元数据的模型元数据采集、存储、加工及展现服务研发工作。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背景与目标：搭建集团统一的元数据管理系统，对集团各体系（包括零售，物流，云与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AI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，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安联保险）跨平台打通（包括离线系统、实时系统、在线系统等），对元数据进行统一、规范的管理，提供元数据的采、存、查、用、管的能力，帮助集团层面的数据共享和高效使用。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对我个人来说，以前没有接触过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元数据的概念和操作，更不了解其对应关系，因此需要在短期内了解其业务含义和数据关系，并快速的了解需求，进入需求研发阶段。在参与项目的过程中，需要完成零售侧、数科侧各个集群的元数据采集、存储服务的研发，以及全量数据同步工具的研发。最后要保证功能稳定，数据正确。并在交付过程中解决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bug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，优化功能。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首先，在参与前期技术评审的过程中，了解元数据项目的总体目标和整体架构。了解基础元数据表之间的存储关系，以及它们和目标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meta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表之间的关系；其次，进行基础元数据采集框架的搭建和研发，通过引入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java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策略设计模式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+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反射机制减少判断逻辑；参与了基础元数据存储工程的研发；以上工程解决了增量数据同步，但是还需要开发一个工程进行全量元数据的同步，在完成全量同步工具研发的过程中，还需要熟悉并使用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60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3379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的应用部署、配置文件的配置、日志切分的方法、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ump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方法告警配置等。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通过以上准备和研发，完成了基础元数据采集服务、存储服务、全量同步服务研发工作；完成了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上每个工程不同分组的配置和调试工作；通过增加日志切分规则解决了线上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mdc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磁盘告警的问题。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在参与集团统一元数据项目后，我了解了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元数据的存储结构和实际意义，并熟练掌握了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ump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监控和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部署的方法，为以后部署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应用打下了基础。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056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5"/>
            <a:ext cx="4230890" cy="1348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三、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Q3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工作规划</a:t>
            </a:r>
          </a:p>
          <a:p>
            <a:pPr algn="ctr" defTabSz="1028065">
              <a:spcBef>
                <a:spcPct val="20000"/>
              </a:spcBef>
            </a:pP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ctr" defTabSz="1028065">
              <a:spcBef>
                <a:spcPct val="20000"/>
              </a:spcBef>
            </a:pP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62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完成统一元数据剩余工作（预估需要</a:t>
            </a:r>
            <a:r>
              <a:rPr kumimoji="1" lang="en-US" altLang="zh-CN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40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个工时）。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）剩余工作：字段安全等级同步表安全等级功能研发，其他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bug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修改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完成对接离职系统的改造和上线（预估需要</a:t>
            </a:r>
            <a:r>
              <a:rPr kumimoji="1" lang="en-US" altLang="zh-CN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40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个工时）。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）面临问题：对接离职系统使用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django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框架编写及搭建，需要将这个工程部署到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上进行维护；要保证目前已经接入的下游产品线交接正确，未接入的产品线（如极光、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UGDAP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）能够随时快速接入。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）解决思路：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部署需要自己尝试；下游产品线的接入需要和对接人员沟通好接口规范，并充分运用和完善对接配置系统。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对线上小米监控系统，要快速定位线上问题，需要做一些改造和实施（预估需要</a:t>
            </a:r>
            <a:r>
              <a:rPr kumimoji="1" lang="en-US" altLang="zh-CN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40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个工时）。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）面临问题：在使用过程中，依然存在无法定位的问题（如重启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judge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组件，会触发历史告警；某个集群配置告警模板后，触发告警策略并没有告警）。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）解决思路：针对这些问题，需要在源码层面做埋点监控处理，这样也能更快的定位问题所在。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继续支撑运维研发项目。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）面临问题：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hbase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告警配置、监控配置步骤繁琐，配置频率高。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）解决思路：研发出一套跨系统的自动化处理流程，达到“一次配置，多处使用”的目的。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980762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5"/>
            <a:ext cx="4230890" cy="1348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三、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Q3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工作规划</a:t>
            </a:r>
          </a:p>
          <a:p>
            <a:pPr algn="ctr" defTabSz="1028065">
              <a:spcBef>
                <a:spcPct val="20000"/>
              </a:spcBef>
            </a:pP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ctr" defTabSz="1028065">
              <a:spcBef>
                <a:spcPct val="20000"/>
              </a:spcBef>
            </a:pP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4626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完成信息安全部资产数据抽取项目的迁移（预估需要</a:t>
            </a:r>
            <a:r>
              <a:rPr kumimoji="1" lang="en-US" altLang="zh-CN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24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个工时）。</a:t>
            </a:r>
            <a:endParaRPr kumimoji="1" lang="en-US" altLang="zh-CN" b="1" dirty="0">
              <a:solidFill>
                <a:srgbClr val="0070C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）面临问题：物理机运行，存在宕机风险。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）解决思路：为了保证工程的高可用性，需要迁移到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jdos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或公司的调度平台。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>
                <a:latin typeface="Songti SC" panose="02010600040101010101" pitchFamily="2" charset="-122"/>
                <a:ea typeface="Songti SC" panose="02010600040101010101" pitchFamily="2" charset="-122"/>
              </a:rPr>
              <a:t>---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关于监控集群整体迁移的思考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（预估需要</a:t>
            </a:r>
            <a:r>
              <a:rPr kumimoji="1" lang="en-US" altLang="zh-CN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120</a:t>
            </a:r>
            <a:r>
              <a:rPr kumimoji="1" lang="zh-CN" altLang="en-US" b="1" dirty="0">
                <a:solidFill>
                  <a:srgbClr val="0070C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个工时） </a:t>
            </a:r>
            <a:r>
              <a:rPr kumimoji="1" lang="zh-CN" altLang="en-US" b="1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。</a:t>
            </a:r>
            <a:endParaRPr kumimoji="1" lang="en-US" altLang="zh-CN" b="1" dirty="0">
              <a:solidFill>
                <a:srgbClr val="FF000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）面临问题：监控集群的迁移可能不止一次，这次是黄村永丰机房的机器下线，下次就可能是新集群所在的机房机器下线。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）解决思路：通过自学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docker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k8s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相关的理论和操作，我思考能不能把监控集群的各个组件封装成一个个镜像文件，需要迁移时，只需要通过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k8s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的动态调度机制将这些镜像在可用的节点上，可用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pod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上启动成一个个的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container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即可。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39175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dirty="0"/>
              <a:t>Thanks.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dirty="0"/>
              <a:t>感谢您的时间。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F71F9A-1685-664E-9697-DCFE025ACBB5}"/>
              </a:ext>
            </a:extLst>
          </p:cNvPr>
          <p:cNvSpPr txBox="1"/>
          <p:nvPr/>
        </p:nvSpPr>
        <p:spPr>
          <a:xfrm>
            <a:off x="4125498" y="431684"/>
            <a:ext cx="2715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一、</a:t>
            </a:r>
            <a:r>
              <a:rPr lang="zh-Hans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个人</a:t>
            </a:r>
            <a:r>
              <a:rPr lang="en-US" altLang="en-U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简介</a:t>
            </a:r>
            <a:endParaRPr lang="zh-CN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B1144E-6E32-9842-9B13-DE7F9BDA94D4}"/>
              </a:ext>
            </a:extLst>
          </p:cNvPr>
          <p:cNvSpPr txBox="1"/>
          <p:nvPr/>
        </p:nvSpPr>
        <p:spPr>
          <a:xfrm>
            <a:off x="1620980" y="1604741"/>
            <a:ext cx="8340437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年，我在数据服务研发部主要负责了日常运维系统、监控系统的研发和维护工作、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独立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设计了对接离职系统、信息安全部资产数据项目，并研发和上线，参与了集团统一元数据项目。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通过对越来越多的项目的参与和研发，驱动了我个人不断的学习和思考，同时也掌握了容器虚拟化技术的理论和实践知识。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 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9334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10970287" cy="337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1</a:t>
            </a:r>
            <a:r>
              <a:rPr lang="zh-CN" altLang="en-US" b="1" dirty="0"/>
              <a:t>、日常运维系统和监控系统的研发和维护工作：</a:t>
            </a:r>
            <a:endParaRPr lang="en-US" altLang="zh-CN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/>
              <a:t>Hadoop</a:t>
            </a:r>
            <a:r>
              <a:rPr lang="zh-CN" altLang="en" dirty="0"/>
              <a:t>集群节点</a:t>
            </a:r>
            <a:r>
              <a:rPr lang="zh-CN" altLang="en-US" dirty="0"/>
              <a:t>上下线节点功能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2019/12/20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2020/3/20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 err="1"/>
              <a:t>metastore</a:t>
            </a:r>
            <a:r>
              <a:rPr lang="zh-CN" altLang="en-US" dirty="0"/>
              <a:t>自动部署功能上线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2019/12/20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2020/2/28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小米监控集群迁移；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Grafana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应用及服务、数据迁移（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2020/2/28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2020/3/20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日常运维工作支持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/>
              <a:t>2</a:t>
            </a:r>
            <a:r>
              <a:rPr lang="zh-CN" altLang="en-US" b="1" dirty="0"/>
              <a:t>、信息安全部资产数据抽取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2020/3/6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2020/4/3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/>
              <a:t>3</a:t>
            </a:r>
            <a:r>
              <a:rPr lang="zh-CN" altLang="en-US" b="1" dirty="0"/>
              <a:t>、对接离职系统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2020/3/11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2020/4/6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4</a:t>
            </a:r>
            <a:r>
              <a:rPr lang="zh-CN" altLang="en-US" b="1" dirty="0"/>
              <a:t>、集团统一元数据项目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（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2020/4/7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2020/7-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43052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021084" y="985302"/>
            <a:ext cx="10970287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完成日常运维系统和监控系统的研发和维护工作：</a:t>
            </a:r>
            <a:endParaRPr lang="en-US" altLang="zh-CN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完成小米监控集群迁移。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背景与目标：旧集群所在机房下线，需要将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集群中所有组件服务、数据整体迁移到新机房并有效集群化。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针对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集群的迁移，要求新集群提供服务能力正常、用户的无感知操作。要达到这个目的，首先要求我个人完全掌握整个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体系的理论、架构。熟练操作每一个组件服务的各种命令（如启停、部署、监控、配置等）；其次要求在这些理论的指导下，部署出来的服务能够正常运行；再次是整体数据迁移的正确性、完整性；迁移至新集群后，需要保证现有监控脚本正常运行。最后为了抗住线上上万的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qps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及高可用性考虑，重要组件需要使用集群化部署方式。做到以上几点，用户才能无感知的在新的监控集群上进行操作。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首先，在充分阅读官方文档的同时，针对各个组件进行源码阅读，了解各个组件的实现原理及最终的整体架构；其次总结出自己理解的架构图，并根据这个架构图进行实际的线上部署；再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4158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10970287" cy="62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次需要了解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所有表结构以及每张表每个字段的含义和它们之间的关系，总结出数据迁移导入的先后顺序，并根据线上业务数据调整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ddl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语句中的字段类型，实现最终业务数据的顺利迁移；最后根据实际线上场景，针对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transfer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judge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等组件做集群部署，提高其可用性。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通过以上理论的指导和方法的实际操作，完成了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监控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集群由旧到新的迁移操作，使用户无感知的在新的前端页面上配置监控模板和机组、调整告警规则和告警人信息、并抗住了线上高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qps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的使用压力。同时也完成了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Grafana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服务及数据的整体迁移。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在部署过程中，使用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自动部署功能给所有机器安装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；使用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批量处理各个节点的各种操作（如查看服务状态、日志文件、配置文件；启停服务）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在使用过程中，依然存在无法定位的问题（如重启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judge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组件，会触发历史告警；某个集群配置告警模板后，触发告警策略并没有告警），针对这些问题，我认为需要在源码层面做埋点监控处理，这样也能更快的定位问题所在。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627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964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自己总结的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架构图：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迁移方案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https://cf.jd.com/pages/viewpage.action?pageId=248064383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431BC3-3965-1A4D-BA97-AF10CEF82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614" y="1079645"/>
            <a:ext cx="5886305" cy="568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62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集群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节点上下线节点功能。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集群划分为计算集群与存储集群，以往线上操作时，都是通过人工操作，费时费力。需要开发出自动化处理的功能，同时更新计算和存储集群对应管理节点上的配置文件，从而达到批量操作节点服务更新的目的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计算集群与存储集群的划分，导致了此功能将要同时操作两类配置文件，且每一类配置文件都包含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include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exclude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文件，所以两种集群一共包含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个配置文件，而且操作之前需要对每种配置文件的内容做判断。以往集群配置文件上线（绿色通道、黑白名单）只包含一个配置文件，这次要兼容两种文件。并且需要支持同时生成两个流程，两个任务；两个任务执行的时候需要做集群维度的互斥操作（一个集群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include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文件在上线，就不允许相同集群的其它操作）。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了解需求的基础上，进行详细设计文档的编写，其中包含流程图的设计、页面设计以及实现逻辑的设计，其次，在祥设文档评审无误后，进行初步的研发；在“配置文件管理”功能中，抽象出来两类文件：存储集群上线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下线文件、计算集群上线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下线文件，使其分别对应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个不同的文件名。这样就可以基于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9147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041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配置文件的维度去进行相应的操作。通过引入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redission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分布式锁，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redission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分布式锁使用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watchdog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机制，能够很好的解决锁续期的问题，有效避免了分布式死锁，从而实现集群配置文件的互斥操作：如用户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集群提交上线流程时，用户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不能再提交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集群的流程、执行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集群的任务。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通过以上准备和研发，完成了集群上下线节点的自动流程的研发，并提测通过。通过页面的选择即可针对计算、存储集群进行机器节点的批量上下线，节省了操作时间和人力成本。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在部署过程中，此功能虽然研发完成并且提测通过，但是上线使用时，由于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研发侧功能缺失（存储集群删除之前需要判断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状态：确定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nn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上的状态，在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LiveNodes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为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decommissioned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或在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DeadNodes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。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而线上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状态由于未知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bug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不能正确符合要求），未能投入正式使用。我认为这种情况是不可预测的，因此以后如果涉及此类跨部门和团队的需求时，</a:t>
            </a:r>
            <a:r>
              <a:rPr kumimoji="1" lang="zh-CN" altLang="en-US" b="1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可以在测试阶段针对线上集群多做一些了解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，尽量避免这种情况的发生。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78630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2133</TotalTime>
  <Words>4017</Words>
  <Application>Microsoft Macintosh PowerPoint</Application>
  <PresentationFormat>宽屏</PresentationFormat>
  <Paragraphs>194</Paragraphs>
  <Slides>25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等线</vt:lpstr>
      <vt:lpstr>宋体</vt:lpstr>
      <vt:lpstr>微软雅黑</vt:lpstr>
      <vt:lpstr>Songti SC</vt:lpstr>
      <vt:lpstr>Arial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李梦迪</dc:creator>
  <cp:lastModifiedBy>Microsoft Office 用户</cp:lastModifiedBy>
  <cp:revision>525</cp:revision>
  <dcterms:created xsi:type="dcterms:W3CDTF">2019-11-06T09:50:00Z</dcterms:created>
  <dcterms:modified xsi:type="dcterms:W3CDTF">2020-07-09T11:58:36Z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